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A31F15-649F-4880-9BC6-DC90B2779E08}" type="datetimeFigureOut">
              <a:rPr lang="en-US" smtClean="0"/>
              <a:pPr/>
              <a:t>8/13/2010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D13F251-19BF-4327-AECA-3EF784AF4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914400"/>
            <a:ext cx="6172200" cy="1894362"/>
          </a:xfrm>
        </p:spPr>
        <p:txBody>
          <a:bodyPr>
            <a:normAutofit/>
          </a:bodyPr>
          <a:lstStyle/>
          <a:p>
            <a:r>
              <a:rPr lang="en-US" sz="3600" b="0" dirty="0" smtClean="0"/>
              <a:t>“EDUCATIONAL SYSTEM IN THE PHILIPPINES”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124200"/>
            <a:ext cx="6172200" cy="1371600"/>
          </a:xfrm>
        </p:spPr>
        <p:txBody>
          <a:bodyPr>
            <a:normAutofit/>
          </a:bodyPr>
          <a:lstStyle/>
          <a:p>
            <a:r>
              <a:rPr lang="en-US" sz="2800" b="0" dirty="0" smtClean="0"/>
              <a:t>GROUP 4 OF BEED SPED 2x3</a:t>
            </a:r>
            <a:endParaRPr lang="en-US" sz="2800" dirty="0"/>
          </a:p>
        </p:txBody>
      </p:sp>
      <p:pic>
        <p:nvPicPr>
          <p:cNvPr id="4" name="Picture 3" descr="educ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886200"/>
            <a:ext cx="5638800" cy="2590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MEMBERS OF THE GROUP: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200" dirty="0" smtClean="0"/>
              <a:t>PACLAR, HAZEL</a:t>
            </a:r>
            <a:br>
              <a:rPr lang="en-US" sz="3200" dirty="0" smtClean="0"/>
            </a:br>
            <a:r>
              <a:rPr lang="en-US" sz="3200" dirty="0" smtClean="0"/>
              <a:t>ENCARGUEZ, JUY CLAIR</a:t>
            </a:r>
            <a:br>
              <a:rPr lang="en-US" sz="3200" dirty="0" smtClean="0"/>
            </a:br>
            <a:r>
              <a:rPr lang="en-US" sz="3200" dirty="0" smtClean="0"/>
              <a:t>DOPITILLO, BENIS</a:t>
            </a:r>
            <a:br>
              <a:rPr lang="en-US" sz="3200" dirty="0" smtClean="0"/>
            </a:br>
            <a:r>
              <a:rPr lang="en-US" sz="3200" dirty="0" smtClean="0"/>
              <a:t>TABLANDO, RICHELLE</a:t>
            </a:r>
            <a:br>
              <a:rPr lang="en-US" sz="3200" dirty="0" smtClean="0"/>
            </a:br>
            <a:r>
              <a:rPr lang="en-US" sz="3200" dirty="0" smtClean="0"/>
              <a:t>PAIG, JEANNE MAE</a:t>
            </a:r>
            <a:br>
              <a:rPr lang="en-US" sz="3200" dirty="0" smtClean="0"/>
            </a:br>
            <a:r>
              <a:rPr lang="en-US" sz="3200" dirty="0" smtClean="0"/>
              <a:t>BANAL, KRIZZIA</a:t>
            </a:r>
            <a:br>
              <a:rPr lang="en-US" sz="3200" dirty="0" smtClean="0"/>
            </a:br>
            <a:r>
              <a:rPr lang="en-US" sz="3200" dirty="0" smtClean="0"/>
              <a:t>CABACTULAN, AIZA</a:t>
            </a:r>
            <a:br>
              <a:rPr lang="en-US" sz="3200" dirty="0" smtClean="0"/>
            </a:br>
            <a:r>
              <a:rPr lang="en-US" sz="3200" dirty="0" smtClean="0"/>
              <a:t>CELOCIA, ANA MAE</a:t>
            </a:r>
            <a:br>
              <a:rPr lang="en-US" sz="3200" dirty="0" smtClean="0"/>
            </a:br>
            <a:r>
              <a:rPr lang="en-US" sz="3200" dirty="0" smtClean="0"/>
              <a:t>ALMIÑE, VINCENT</a:t>
            </a:r>
            <a:endParaRPr lang="en-US" dirty="0"/>
          </a:p>
        </p:txBody>
      </p:sp>
      <p:pic>
        <p:nvPicPr>
          <p:cNvPr id="4" name="Picture 3" descr="73239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0"/>
            <a:ext cx="2463800" cy="6781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NEGATIVE OUTCOMES: 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environment of some other schools in the Philippines is not conducive to learning.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Schools are overly populated specifically in the public school institutions.</a:t>
            </a:r>
            <a:endParaRPr lang="en-US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There are lack of facilities and equipments to be used for the students.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Teaching strategies of teachers are not appropriate to the children’s learning needs.</a:t>
            </a:r>
            <a:endParaRPr lang="en-US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POSITIVE OUTCOMES: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There are lots of extra curricular activities that are available that develops the student’s skills and interests.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3200" dirty="0" smtClean="0"/>
              <a:t>There are Educational programs available for the poor ones. There are scholarship and vocational programs to improve student’s career.</a:t>
            </a:r>
            <a:endParaRPr lang="en-US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ustom 1">
      <a:majorFont>
        <a:latin typeface="Jokerman"/>
        <a:ea typeface=""/>
        <a:cs typeface=""/>
      </a:majorFont>
      <a:minorFont>
        <a:latin typeface="Berlin Sans FB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</TotalTime>
  <Words>116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“EDUCATIONAL SYSTEM IN THE PHILIPPINES”</vt:lpstr>
      <vt:lpstr>MEMBERS OF THE GROUP:</vt:lpstr>
      <vt:lpstr>NEGATIVE OUTCOMES: </vt:lpstr>
      <vt:lpstr>Slide 4</vt:lpstr>
      <vt:lpstr>POSITIVE OUTCOMES: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“EDUCATIONAL SYSTEM IN THE PHILIPPINES”</dc:title>
  <dc:creator>user</dc:creator>
  <cp:lastModifiedBy>user</cp:lastModifiedBy>
  <cp:revision>2</cp:revision>
  <dcterms:created xsi:type="dcterms:W3CDTF">2010-08-13T12:10:20Z</dcterms:created>
  <dcterms:modified xsi:type="dcterms:W3CDTF">2010-08-13T12:36:03Z</dcterms:modified>
</cp:coreProperties>
</file>